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12" autoAdjust="0"/>
  </p:normalViewPr>
  <p:slideViewPr>
    <p:cSldViewPr>
      <p:cViewPr>
        <p:scale>
          <a:sx n="98" d="100"/>
          <a:sy n="98" d="100"/>
        </p:scale>
        <p:origin x="-13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269EE-3141-41E0-BFC2-466CAFA43295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4FA56-51B2-4215-9E61-5537B22D3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14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699DA-F0AC-48C7-A06F-B38E63F69C08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A1FD5-3C94-420B-AED8-AB9AE6F627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901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Distansen</a:t>
            </a:r>
            <a:r>
              <a:rPr lang="sv-SE" baseline="0" dirty="0" smtClean="0"/>
              <a:t> </a:t>
            </a:r>
            <a:r>
              <a:rPr lang="sv-SE" dirty="0" smtClean="0"/>
              <a:t>är </a:t>
            </a:r>
            <a:r>
              <a:rPr lang="sv-SE" dirty="0" smtClean="0"/>
              <a:t>för montering på ett plant underlag, utan den </a:t>
            </a:r>
            <a:r>
              <a:rPr lang="sv-SE" dirty="0" smtClean="0"/>
              <a:t>går</a:t>
            </a:r>
            <a:r>
              <a:rPr lang="sv-SE" baseline="0" dirty="0" smtClean="0"/>
              <a:t> det </a:t>
            </a:r>
            <a:r>
              <a:rPr lang="sv-SE" dirty="0" smtClean="0"/>
              <a:t>inte </a:t>
            </a:r>
            <a:r>
              <a:rPr lang="sv-SE" dirty="0" smtClean="0"/>
              <a:t>öppna locket 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A1FD5-3C94-420B-AED8-AB9AE6F627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0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Det </a:t>
            </a:r>
            <a:r>
              <a:rPr lang="sv-SE" dirty="0" smtClean="0"/>
              <a:t>finns ett motsvarande jack på expandern </a:t>
            </a:r>
            <a:r>
              <a:rPr lang="sv-SE" dirty="0" smtClean="0"/>
              <a:t>som filas </a:t>
            </a:r>
            <a:r>
              <a:rPr lang="sv-SE" dirty="0" smtClean="0"/>
              <a:t>upp enligt bild </a:t>
            </a:r>
            <a:r>
              <a:rPr lang="sv-SE" dirty="0" smtClean="0"/>
              <a:t>2. Det håller fast</a:t>
            </a:r>
            <a:r>
              <a:rPr lang="sv-SE" baseline="0" dirty="0" smtClean="0"/>
              <a:t> expandern då kontakten vrids </a:t>
            </a:r>
            <a:r>
              <a:rPr lang="sv-SE" baseline="0" dirty="0" err="1" smtClean="0"/>
              <a:t>enl</a:t>
            </a:r>
            <a:r>
              <a:rPr lang="sv-SE" baseline="0" dirty="0" smtClean="0"/>
              <a:t> bild 5.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A1FD5-3C94-420B-AED8-AB9AE6F627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1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OBS! Beställs separat CX 1559065.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Hitta 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lämplig monteringsplats på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bilen. Tjockleken på materialet skall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vara mellan 1 och 8mm. Monteringsplatsen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bör vara så plan som möjligt,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 avvikelse se bild 1.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Sätt dit mallen. Borra/såga eller skär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längs markeringen (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Cut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Se bild 2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3. Ta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bort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mallen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Sätt dit koppen och muttern på intagskabeln,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för in kabel, kopp och mutter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genom hålet enligt bild 3. Sätt dit</a:t>
            </a:r>
          </a:p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överfallet på insidan och drag åt muttern,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bild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A1FD5-3C94-420B-AED8-AB9AE6F627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742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83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Calix PMS 48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111824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272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52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64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0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2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647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9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05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6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127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860D-D725-47FE-91D1-E1B901FFAFB2}" type="datetimeFigureOut">
              <a:rPr lang="en-GB" smtClean="0"/>
              <a:t>29/04/2014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B8F1A-7900-40E9-A4C9-22766A7FCC5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Calix PMS 485.EPS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111824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41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85850"/>
            <a:ext cx="3096344" cy="355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001726" cy="262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3"/>
          <p:cNvSpPr>
            <a:spLocks noGrp="1"/>
          </p:cNvSpPr>
          <p:nvPr>
            <p:ph type="ctrTitle"/>
          </p:nvPr>
        </p:nvSpPr>
        <p:spPr>
          <a:xfrm>
            <a:off x="132397" y="-1054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sv-SE" sz="3600" spc="-150" dirty="0" smtClean="0"/>
              <a:t>Montering med bygel</a:t>
            </a:r>
            <a:endParaRPr lang="sv-SE" sz="3600" spc="-3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" y="1233836"/>
            <a:ext cx="3126634" cy="230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objekt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961" y="3789040"/>
            <a:ext cx="258921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96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0615"/>
            <a:ext cx="3157692" cy="2485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692" y="1484784"/>
            <a:ext cx="2947461" cy="2407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12538"/>
            <a:ext cx="2839178" cy="2521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785" y="4001262"/>
            <a:ext cx="2577506" cy="225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16457"/>
            <a:ext cx="3024335" cy="2315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ubrik 3"/>
          <p:cNvSpPr txBox="1">
            <a:spLocks/>
          </p:cNvSpPr>
          <p:nvPr/>
        </p:nvSpPr>
        <p:spPr>
          <a:xfrm>
            <a:off x="132397" y="-105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3600" spc="-150" dirty="0" smtClean="0"/>
              <a:t>Montering med expander</a:t>
            </a:r>
            <a:endParaRPr lang="sv-SE" sz="3600" spc="-300" dirty="0"/>
          </a:p>
        </p:txBody>
      </p:sp>
    </p:spTree>
    <p:extLst>
      <p:ext uri="{BB962C8B-B14F-4D97-AF65-F5344CB8AC3E}">
        <p14:creationId xmlns:p14="http://schemas.microsoft.com/office/powerpoint/2010/main" val="192496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 txBox="1">
            <a:spLocks/>
          </p:cNvSpPr>
          <p:nvPr/>
        </p:nvSpPr>
        <p:spPr>
          <a:xfrm>
            <a:off x="132397" y="-105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3600" spc="-150" dirty="0" smtClean="0"/>
              <a:t>Montering med mutter</a:t>
            </a:r>
            <a:endParaRPr lang="sv-SE" sz="3600" spc="-3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7" y="1063440"/>
            <a:ext cx="3240360" cy="305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16" y="1196752"/>
            <a:ext cx="360045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57992"/>
            <a:ext cx="2940694" cy="271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37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217" y="908720"/>
            <a:ext cx="321822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4" y="1237649"/>
            <a:ext cx="2953830" cy="215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ubrik 3"/>
          <p:cNvSpPr txBox="1">
            <a:spLocks/>
          </p:cNvSpPr>
          <p:nvPr/>
        </p:nvSpPr>
        <p:spPr>
          <a:xfrm>
            <a:off x="132397" y="-105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3600" spc="-150" dirty="0" smtClean="0"/>
              <a:t>Infällt montage - tillbehör</a:t>
            </a:r>
            <a:endParaRPr lang="sv-SE" sz="3600" spc="-3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4805"/>
            <a:ext cx="2847475" cy="245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89040"/>
            <a:ext cx="2736304" cy="28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Bildobjekt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21" y="3789040"/>
            <a:ext cx="2520280" cy="1883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01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157</Words>
  <Application>Microsoft Office PowerPoint</Application>
  <PresentationFormat>On-screen Show (4:3)</PresentationFormat>
  <Paragraphs>23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Office-tema</vt:lpstr>
      <vt:lpstr>Montering med bygel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Montering med bygel</dc:title>
  <dc:creator>Claes Nyberg</dc:creator>
  <cp:lastModifiedBy>Bengt Bernblad</cp:lastModifiedBy>
  <cp:revision>6</cp:revision>
  <cp:lastPrinted>2014-02-18T06:33:45Z</cp:lastPrinted>
  <dcterms:created xsi:type="dcterms:W3CDTF">2014-02-18T06:08:50Z</dcterms:created>
  <dcterms:modified xsi:type="dcterms:W3CDTF">2014-04-29T10:59:24Z</dcterms:modified>
</cp:coreProperties>
</file>